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82"/>
    <p:restoredTop sz="71815"/>
  </p:normalViewPr>
  <p:slideViewPr>
    <p:cSldViewPr snapToGrid="0" snapToObjects="1">
      <p:cViewPr varScale="1">
        <p:scale>
          <a:sx n="130" d="100"/>
          <a:sy n="130" d="100"/>
        </p:scale>
        <p:origin x="560" y="184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1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89790-147C-7748-A8A1-65FAC8A20F72}" type="datetimeFigureOut">
              <a:rPr lang="en-US" smtClean="0"/>
              <a:t>5/1/19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187C3C-3B4A-A94C-9469-5678414F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89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B77B6-7185-9642-B594-FCD5D893C7A0}" type="datetimeFigureOut">
              <a:rPr lang="en-US" smtClean="0"/>
              <a:t>5/1/19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93586-FEB5-7C43-8F44-7EFAE4EEC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7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5/1/19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5/1/19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5/1/19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5/1/19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5/1/19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5/1/19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95000"/>
                    <a:lumOff val="5000"/>
                  </a:prstClr>
                </a:solidFill>
              </a:rPr>
              <a:t>
              </a:t>
            </a:r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5/1/19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5/1/19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5/1/19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5/1/19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5/1/19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5/1/19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5/1/19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0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5/1/19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5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5/1/19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5/1/19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4624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3" r:id="rId8"/>
    <p:sldLayoutId id="2147483674" r:id="rId9"/>
    <p:sldLayoutId id="2147483675" r:id="rId10"/>
    <p:sldLayoutId id="2147483676" r:id="rId11"/>
    <p:sldLayoutId id="2147483668" r:id="rId12"/>
    <p:sldLayoutId id="2147483669" r:id="rId13"/>
    <p:sldLayoutId id="2147483670" r:id="rId14"/>
    <p:sldLayoutId id="2147483671" r:id="rId15"/>
    <p:sldLayoutId id="2147483672" r:id="rId16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none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E21EB-9D6E-D849-996D-9189EB6358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B71DB-1783-DE4F-8447-5E7A1A5DC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711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1D81A-6914-1B49-8D9D-3ED62F5E1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864C1-603E-8842-AE96-D3526096E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904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69A81-EACE-CA4A-8F32-2988B1716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458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CB98B-E21B-544A-8B4F-8204623E8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25348-608A-9540-91B5-E52DC9CC76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012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4CD91-ABF6-9145-B3A6-62656B5F8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4948D8-D2BF-CB44-BFE5-34F93BC4DB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193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A2D24-E81A-8241-8BE4-10C628CAA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8623C7-1227-A04A-B096-498B1A18A5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848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2100F-AD41-8D48-A955-2BB87A5AE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BBBAD5-3CE1-AA42-9DD9-F5DE581165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8930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8449</TotalTime>
  <Words>0</Words>
  <Application>Microsoft Macintosh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Tw Cen MT</vt:lpstr>
      <vt:lpstr>Tw Cen MT Condensed</vt:lpstr>
      <vt:lpstr>Wingdings 3</vt:lpstr>
      <vt:lpstr>Integral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Medical Doctors  Reproducible Clinical Data Analysis</dc:title>
  <dc:creator>Kadauke, Stephan,M.D.</dc:creator>
  <cp:lastModifiedBy>Kadauke, Stephan</cp:lastModifiedBy>
  <cp:revision>300</cp:revision>
  <cp:lastPrinted>2019-02-19T22:36:37Z</cp:lastPrinted>
  <dcterms:created xsi:type="dcterms:W3CDTF">2018-02-01T22:00:01Z</dcterms:created>
  <dcterms:modified xsi:type="dcterms:W3CDTF">2019-05-01T18:20:14Z</dcterms:modified>
</cp:coreProperties>
</file>